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5" r:id="rId2"/>
    <p:sldId id="276" r:id="rId3"/>
    <p:sldId id="274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63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BBF85-F6DC-3C98-7FEF-68118BE97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7AAEE2-8091-30AB-A4C4-28C9788EE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51E0107-74BD-B224-807B-7024CD6AA39B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077C75-C7EE-B1A5-6345-8263132AE24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FA74A52-E8DE-C704-65E4-1EAC56C6101F}"/>
                </a:ext>
              </a:extLst>
            </p:cNvPr>
            <p:cNvSpPr txBox="1"/>
            <p:nvPr/>
          </p:nvSpPr>
          <p:spPr>
            <a:xfrm>
              <a:off x="1273323" y="2397948"/>
              <a:ext cx="659735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lvl="0" algn="ctr">
                <a:defRPr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lvl="0" algn="ctr">
                <a:defRPr/>
              </a:pPr>
              <a:r>
                <a:rPr lang="fr-FR" sz="3200" b="1" dirty="0">
                  <a:solidFill>
                    <a:schemeClr val="bg1"/>
                  </a:solidFill>
                </a:rPr>
                <a:t>Je sais résoudre un problème en utilisant un tableau à double entrée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FE0B595-0829-3B76-9D47-70933BD6D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3250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4B100-62C8-EC6C-C5BD-CBA6FB999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63F44-784A-66AC-4D8E-6E4A282CE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1B0E52-FAEB-453D-FA12-02486DA575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95638A3-741C-7758-B358-2BDDF35A772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31B1832-09E2-1B45-A453-53013D00F92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BF4D686A-A5E8-D0F3-B7A1-B068F9F69B76}"/>
                </a:ext>
              </a:extLst>
            </p:cNvPr>
            <p:cNvSpPr txBox="1"/>
            <p:nvPr/>
          </p:nvSpPr>
          <p:spPr>
            <a:xfrm>
              <a:off x="1273323" y="2944879"/>
              <a:ext cx="65973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fr-FR" sz="3200" b="1" dirty="0">
                  <a:solidFill>
                    <a:schemeClr val="bg1"/>
                  </a:solidFill>
                </a:rPr>
                <a:t>1</a:t>
              </a:r>
              <a:r>
                <a:rPr lang="fr-FR" sz="3200" b="1" baseline="30000" dirty="0">
                  <a:solidFill>
                    <a:schemeClr val="bg1"/>
                  </a:solidFill>
                </a:rPr>
                <a:t>re</a:t>
              </a:r>
              <a:r>
                <a:rPr lang="fr-FR" sz="3200" b="1" dirty="0">
                  <a:solidFill>
                    <a:schemeClr val="bg1"/>
                  </a:solidFill>
                </a:rPr>
                <a:t> partie : CE1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3A0E882-5CEA-CADF-7AFD-4BDFFF7AC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6215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Observe cette </a:t>
            </a:r>
            <a:r>
              <a:rPr lang="fr-FR"/>
              <a:t>affiche du </a:t>
            </a:r>
            <a:r>
              <a:rPr lang="fr-FR" dirty="0"/>
              <a:t>parc d’attraction. 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27EA2A73-D495-E935-E5A5-1B06B4E68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917080"/>
              </p:ext>
            </p:extLst>
          </p:nvPr>
        </p:nvGraphicFramePr>
        <p:xfrm>
          <a:off x="861140" y="1209040"/>
          <a:ext cx="7441011" cy="5125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0337">
                  <a:extLst>
                    <a:ext uri="{9D8B030D-6E8A-4147-A177-3AD203B41FA5}">
                      <a16:colId xmlns:a16="http://schemas.microsoft.com/office/drawing/2014/main" val="3455260028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2642240465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3860884597"/>
                    </a:ext>
                  </a:extLst>
                </a:gridCol>
              </a:tblGrid>
              <a:tr h="130976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ENFANT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ADULTE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1264810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Manège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4,50 €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360546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Grande </a:t>
                      </a:r>
                    </a:p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roue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7,50 €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442145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Montgolfière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10,50 €</a:t>
                      </a:r>
                      <a:endParaRPr lang="fr-FR" sz="4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5415716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1A27C3D4-9B18-9593-422B-7BAD0673B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13" y="1244600"/>
            <a:ext cx="2117766" cy="12511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10CE62F-FC5B-95DA-4BD7-77AD5D2D8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93" y="5172716"/>
            <a:ext cx="712126" cy="10878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C17C8EA-7DDD-CBD2-F172-C77D66A74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31" y="3839543"/>
            <a:ext cx="1042422" cy="116204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DC86B2D-FABC-E743-94E4-370AA04CD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208" y="2612905"/>
            <a:ext cx="929269" cy="105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4605B-1A63-A47F-7DF2-51159C2C2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C6ED6B-1872-5E1B-FEB8-0FAC2B781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9856BE-C4C4-BD43-B6DF-509326E507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C34C13-70A1-1E54-5CE7-4CD098A289F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5EFACB0-64ED-4968-A716-C809F935C87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C815433-CAE2-966C-4365-F587E032D63B}"/>
                </a:ext>
              </a:extLst>
            </p:cNvPr>
            <p:cNvSpPr txBox="1"/>
            <p:nvPr/>
          </p:nvSpPr>
          <p:spPr>
            <a:xfrm>
              <a:off x="1273323" y="2944879"/>
              <a:ext cx="65973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fr-FR" sz="3200" b="1" dirty="0">
                  <a:solidFill>
                    <a:schemeClr val="bg1"/>
                  </a:solidFill>
                </a:rPr>
                <a:t>2</a:t>
              </a:r>
              <a:r>
                <a:rPr lang="fr-FR" sz="3200" b="1" baseline="30000" dirty="0">
                  <a:solidFill>
                    <a:schemeClr val="bg1"/>
                  </a:solidFill>
                </a:rPr>
                <a:t>de</a:t>
              </a:r>
              <a:r>
                <a:rPr lang="fr-FR" sz="3200" b="1" dirty="0">
                  <a:solidFill>
                    <a:schemeClr val="bg1"/>
                  </a:solidFill>
                </a:rPr>
                <a:t> partie : CE2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DD2DE48-6539-8A0F-1F3D-22CBBFCF4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657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Observe cette </a:t>
            </a:r>
            <a:r>
              <a:rPr lang="fr-FR"/>
              <a:t>affiche du </a:t>
            </a:r>
            <a:r>
              <a:rPr lang="fr-FR" dirty="0"/>
              <a:t>parc d’attraction. 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27EA2A73-D495-E935-E5A5-1B06B4E68990}"/>
              </a:ext>
            </a:extLst>
          </p:cNvPr>
          <p:cNvGraphicFramePr>
            <a:graphicFrameLocks noGrp="1"/>
          </p:cNvGraphicFramePr>
          <p:nvPr/>
        </p:nvGraphicFramePr>
        <p:xfrm>
          <a:off x="861140" y="1209040"/>
          <a:ext cx="7441011" cy="5125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0337">
                  <a:extLst>
                    <a:ext uri="{9D8B030D-6E8A-4147-A177-3AD203B41FA5}">
                      <a16:colId xmlns:a16="http://schemas.microsoft.com/office/drawing/2014/main" val="3455260028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2642240465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3860884597"/>
                    </a:ext>
                  </a:extLst>
                </a:gridCol>
              </a:tblGrid>
              <a:tr h="130976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ENFANT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ADULTE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1264810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Manège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4,30€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5,20 €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360546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Grande </a:t>
                      </a:r>
                    </a:p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roue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7,50€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9,40 €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442145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Montgolfière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14,70€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16,20 </a:t>
                      </a:r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5415716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1A27C3D4-9B18-9593-422B-7BAD0673B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13" y="1244600"/>
            <a:ext cx="2117766" cy="12511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10CE62F-FC5B-95DA-4BD7-77AD5D2D8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93" y="5172716"/>
            <a:ext cx="712126" cy="10878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C17C8EA-7DDD-CBD2-F172-C77D66A74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31" y="3839543"/>
            <a:ext cx="1042422" cy="116204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DC86B2D-FABC-E743-94E4-370AA04CD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208" y="2612905"/>
            <a:ext cx="929269" cy="105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0628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2996</TotalTime>
  <Words>76</Words>
  <Application>Microsoft Office PowerPoint</Application>
  <PresentationFormat>Affichage à l'écran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Observe cette affiche du parc d’attraction. </vt:lpstr>
      <vt:lpstr>Présentation PowerPoint</vt:lpstr>
      <vt:lpstr>Observe cette affiche du parc d’attraction.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88</cp:revision>
  <dcterms:created xsi:type="dcterms:W3CDTF">2023-02-07T14:55:57Z</dcterms:created>
  <dcterms:modified xsi:type="dcterms:W3CDTF">2026-02-20T09:43:14Z</dcterms:modified>
</cp:coreProperties>
</file>